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59" r:id="rId6"/>
    <p:sldId id="267" r:id="rId7"/>
    <p:sldId id="262" r:id="rId8"/>
    <p:sldId id="260" r:id="rId9"/>
    <p:sldId id="261" r:id="rId10"/>
    <p:sldId id="263" r:id="rId11"/>
    <p:sldId id="264" r:id="rId12"/>
    <p:sldId id="265" r:id="rId13"/>
    <p:sldId id="266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11/30/2016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story.com/topics/middle-ages/videos/printing-press" TargetMode="External"/><Relationship Id="rId2" Type="http://schemas.openxmlformats.org/officeDocument/2006/relationships/hyperlink" Target="http://www.history.com/topics/renaissance-art/videos/humanism-triggers-the-renaissance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Renaissance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Michelangelo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1200"/>
            <a:ext cx="3657600" cy="383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886200"/>
            <a:ext cx="4953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219200"/>
            <a:ext cx="382088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Raphael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686800" cy="577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Donatello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14400"/>
            <a:ext cx="227647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19200"/>
            <a:ext cx="388200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Leonardo </a:t>
            </a:r>
            <a:r>
              <a:rPr lang="en-US" dirty="0" smtClean="0"/>
              <a:t>da</a:t>
            </a:r>
            <a:r>
              <a:rPr lang="en-US" dirty="0"/>
              <a:t> </a:t>
            </a:r>
            <a:r>
              <a:rPr lang="en-US" dirty="0" smtClean="0"/>
              <a:t>Vinci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577193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600200"/>
            <a:ext cx="2908544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50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Toward a New Heaven and a New Earth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u="sng" dirty="0" smtClean="0"/>
              <a:t>Renaissance </a:t>
            </a:r>
            <a:r>
              <a:rPr lang="en-US" u="sng" dirty="0" smtClean="0"/>
              <a:t>means rebirth</a:t>
            </a:r>
          </a:p>
          <a:p>
            <a:pPr lvl="1"/>
            <a:r>
              <a:rPr lang="en-US" u="sng" dirty="0" smtClean="0"/>
              <a:t>Between 1350 and 1550 Europe saw a rebirth of classical knowledge</a:t>
            </a:r>
          </a:p>
          <a:p>
            <a:endParaRPr lang="en-US" u="sng" dirty="0" smtClean="0"/>
          </a:p>
          <a:p>
            <a:r>
              <a:rPr lang="en-US" dirty="0" smtClean="0"/>
              <a:t>As Europe recovered from the Black Death, much of the knowledge that had been lost in the Middle Ages returned</a:t>
            </a:r>
          </a:p>
          <a:p>
            <a:pPr lvl="1"/>
            <a:r>
              <a:rPr lang="en-US" u="sng" dirty="0" smtClean="0"/>
              <a:t>Emphasis was placed on individual 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r>
              <a:rPr lang="en-US" u="sng" dirty="0" err="1" smtClean="0"/>
              <a:t>Niccolo</a:t>
            </a:r>
            <a:r>
              <a:rPr lang="en-US" u="sng" dirty="0" smtClean="0"/>
              <a:t> Machiavelli </a:t>
            </a:r>
            <a:br>
              <a:rPr lang="en-US" u="sng" dirty="0" smtClean="0"/>
            </a:br>
            <a:r>
              <a:rPr lang="en-US" u="sng" dirty="0" smtClean="0"/>
              <a:t>“The Prince”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i="1" u="sng" dirty="0" smtClean="0"/>
              <a:t>Prince</a:t>
            </a:r>
            <a:r>
              <a:rPr lang="en-US" u="sng" dirty="0" smtClean="0"/>
              <a:t>: deals with how to acquire and keep political power</a:t>
            </a:r>
          </a:p>
          <a:p>
            <a:pPr lvl="1"/>
            <a:r>
              <a:rPr lang="en-US" u="sng" dirty="0" smtClean="0"/>
              <a:t>To get power, one must understand human nature, which is self-centered</a:t>
            </a:r>
          </a:p>
          <a:p>
            <a:endParaRPr lang="en-US" u="sng" dirty="0" smtClean="0"/>
          </a:p>
          <a:p>
            <a:r>
              <a:rPr lang="en-US" dirty="0" smtClean="0"/>
              <a:t>Machiavelli is the father of political science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22463"/>
            <a:ext cx="3839666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He’s Also Trolling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Machiavelli believed in a republic, and wrote </a:t>
            </a:r>
            <a:r>
              <a:rPr lang="en-US" i="1" dirty="0" smtClean="0"/>
              <a:t>The Prince</a:t>
            </a:r>
            <a:r>
              <a:rPr lang="en-US" dirty="0" smtClean="0"/>
              <a:t>, to make fun of the rulers of Italy.</a:t>
            </a:r>
            <a:endParaRPr lang="en-US" dirty="0"/>
          </a:p>
        </p:txBody>
      </p:sp>
      <p:pic>
        <p:nvPicPr>
          <p:cNvPr id="1026" name="Picture 2" descr="https://drawception.com/pub/panels/2015/1-13/b8zBqdbO5Y-1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" y="2209800"/>
            <a:ext cx="41148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33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Italian Renaissance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u="sng" dirty="0" smtClean="0"/>
              <a:t>Humanism: the intellectual movement  based on the study of the classic works of Greece and Rome</a:t>
            </a:r>
          </a:p>
          <a:p>
            <a:pPr lvl="1"/>
            <a:r>
              <a:rPr lang="en-US" u="sng" dirty="0" smtClean="0">
                <a:hlinkClick r:id="rId2"/>
              </a:rPr>
              <a:t>Link to "Humanism and the Renaissance"</a:t>
            </a:r>
            <a:endParaRPr lang="en-US" u="sng" dirty="0" smtClean="0"/>
          </a:p>
          <a:p>
            <a:endParaRPr lang="en-US" u="sng" dirty="0" smtClean="0"/>
          </a:p>
          <a:p>
            <a:r>
              <a:rPr lang="en-US" u="sng" dirty="0" smtClean="0"/>
              <a:t>With the development of the printing press, books became common</a:t>
            </a:r>
          </a:p>
          <a:p>
            <a:pPr lvl="1"/>
            <a:r>
              <a:rPr lang="en-US" dirty="0" smtClean="0"/>
              <a:t>1450: Johannes Gutenberg prints The Bible</a:t>
            </a:r>
          </a:p>
          <a:p>
            <a:pPr lvl="1"/>
            <a:r>
              <a:rPr lang="en-US" dirty="0" smtClean="0"/>
              <a:t>Books were written in the vernacular: Dante’s </a:t>
            </a:r>
            <a:r>
              <a:rPr lang="en-US" i="1" dirty="0" smtClean="0"/>
              <a:t>Divine Comedy </a:t>
            </a:r>
            <a:r>
              <a:rPr lang="en-US" dirty="0" smtClean="0"/>
              <a:t>(</a:t>
            </a:r>
            <a:r>
              <a:rPr lang="en-US" i="1" dirty="0" smtClean="0"/>
              <a:t>Inferno</a:t>
            </a:r>
            <a:r>
              <a:rPr lang="en-US" dirty="0" smtClean="0"/>
              <a:t>, </a:t>
            </a:r>
            <a:r>
              <a:rPr lang="en-US" i="1" dirty="0" err="1" smtClean="0"/>
              <a:t>Purgatorio</a:t>
            </a:r>
            <a:r>
              <a:rPr lang="en-US" dirty="0" smtClean="0"/>
              <a:t>, </a:t>
            </a:r>
            <a:r>
              <a:rPr lang="en-US" i="1" dirty="0" smtClean="0"/>
              <a:t>Paradiso)</a:t>
            </a:r>
            <a:r>
              <a:rPr lang="en-US" dirty="0" smtClean="0"/>
              <a:t> and Chaucer’s </a:t>
            </a:r>
            <a:r>
              <a:rPr lang="en-US" i="1" dirty="0" smtClean="0"/>
              <a:t>Canterbury Tales</a:t>
            </a:r>
          </a:p>
          <a:p>
            <a:pPr lvl="1"/>
            <a:r>
              <a:rPr lang="en-US" dirty="0" smtClean="0">
                <a:hlinkClick r:id="rId3"/>
              </a:rPr>
              <a:t>Link to "The Modern Printing Press"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Humans became the center of attention in art</a:t>
            </a:r>
          </a:p>
          <a:p>
            <a:pPr lvl="1"/>
            <a:r>
              <a:rPr lang="en-US" dirty="0" smtClean="0"/>
              <a:t>Painting and sculpting thrived in the Renaissance and focused on a human-centered world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Renaissance Art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219200"/>
            <a:ext cx="861483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Renaissance Art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399"/>
            <a:ext cx="4022444" cy="518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709352"/>
            <a:ext cx="3810000" cy="514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Renaissance Art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799"/>
            <a:ext cx="3733800" cy="533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481113"/>
            <a:ext cx="3429000" cy="53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2095</TotalTime>
  <Words>272</Words>
  <Application>Microsoft Office PowerPoint</Application>
  <PresentationFormat>On-screen Show (4:3)</PresentationFormat>
  <Paragraphs>38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Consolas</vt:lpstr>
      <vt:lpstr>Corbel</vt:lpstr>
      <vt:lpstr>Wingdings</vt:lpstr>
      <vt:lpstr>Wingdings 2</vt:lpstr>
      <vt:lpstr>Wingdings 3</vt:lpstr>
      <vt:lpstr>Default Theme</vt:lpstr>
      <vt:lpstr>The Renaissance</vt:lpstr>
      <vt:lpstr>Toward a New Heaven and a New Earth</vt:lpstr>
      <vt:lpstr>Niccolo Machiavelli  “The Prince”</vt:lpstr>
      <vt:lpstr>He’s Also Trolling</vt:lpstr>
      <vt:lpstr>Italian Renaissance</vt:lpstr>
      <vt:lpstr>Art</vt:lpstr>
      <vt:lpstr>Renaissance Art</vt:lpstr>
      <vt:lpstr>Renaissance Art</vt:lpstr>
      <vt:lpstr>Renaissance Art</vt:lpstr>
      <vt:lpstr>Michelangelo</vt:lpstr>
      <vt:lpstr>Raphael</vt:lpstr>
      <vt:lpstr>Donatello</vt:lpstr>
      <vt:lpstr>Leonardo da Vinci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Renaissance</dc:title>
  <dc:creator>Lawrence Ashley Staten</dc:creator>
  <cp:lastModifiedBy>Lawrence Staten</cp:lastModifiedBy>
  <cp:revision>11</cp:revision>
  <dcterms:created xsi:type="dcterms:W3CDTF">2011-08-14T01:23:48Z</dcterms:created>
  <dcterms:modified xsi:type="dcterms:W3CDTF">2016-12-01T12:56:15Z</dcterms:modified>
</cp:coreProperties>
</file>